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63" r:id="rId7"/>
    <p:sldId id="259" r:id="rId8"/>
    <p:sldId id="262" r:id="rId9"/>
    <p:sldId id="277" r:id="rId10"/>
    <p:sldId id="272" r:id="rId11"/>
    <p:sldId id="266" r:id="rId12"/>
    <p:sldId id="265" r:id="rId13"/>
    <p:sldId id="276" r:id="rId14"/>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1" autoAdjust="0"/>
  </p:normalViewPr>
  <p:slideViewPr>
    <p:cSldViewPr snapToGrid="0">
      <p:cViewPr varScale="1">
        <p:scale>
          <a:sx n="120" d="100"/>
          <a:sy n="120" d="100"/>
        </p:scale>
        <p:origin x="174"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86" d="100"/>
          <a:sy n="86" d="100"/>
        </p:scale>
        <p:origin x="383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a:p>
        </p:txBody>
      </p:sp>
      <p:sp>
        <p:nvSpPr>
          <p:cNvPr id="3" name="Дата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9C4DFF-6C05-40E3-86CF-1ED45E950643}" type="datetime1">
              <a:rPr lang="ru-RU" smtClean="0"/>
              <a:t>28.12.2023</a:t>
            </a:fld>
            <a:endParaRPr lang="ru-RU" dirty="0"/>
          </a:p>
        </p:txBody>
      </p:sp>
      <p:sp>
        <p:nvSpPr>
          <p:cNvPr id="4" name="Нижний колонтитул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a:p>
        </p:txBody>
      </p:sp>
      <p:sp>
        <p:nvSpPr>
          <p:cNvPr id="5" name="Номер слайда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ru-RU" smtClean="0"/>
              <a:t>‹#›</a:t>
            </a:fld>
            <a:endParaRPr lang="ru-RU"/>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2729B-898C-4AE1-8838-E3393A660A58}" type="datetime1">
              <a:rPr lang="ru-RU" smtClean="0"/>
              <a:pPr/>
              <a:t>28.12.2023</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ru-RU" noProof="0" smtClean="0"/>
              <a:t>‹#›</a:t>
            </a:fld>
            <a:endParaRPr lang="ru-RU"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1</a:t>
            </a:fld>
            <a:endParaRPr lang="ru-RU"/>
          </a:p>
        </p:txBody>
      </p:sp>
    </p:spTree>
    <p:extLst>
      <p:ext uri="{BB962C8B-B14F-4D97-AF65-F5344CB8AC3E}">
        <p14:creationId xmlns:p14="http://schemas.microsoft.com/office/powerpoint/2010/main" val="171332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0" dirty="0"/>
          </a:p>
        </p:txBody>
      </p:sp>
      <p:sp>
        <p:nvSpPr>
          <p:cNvPr id="4" name="Номер слайда 3"/>
          <p:cNvSpPr>
            <a:spLocks noGrp="1"/>
          </p:cNvSpPr>
          <p:nvPr>
            <p:ph type="sldNum" sz="quarter" idx="5"/>
          </p:nvPr>
        </p:nvSpPr>
        <p:spPr/>
        <p:txBody>
          <a:bodyPr rtlCol="0"/>
          <a:lstStyle/>
          <a:p>
            <a:pPr rtl="0"/>
            <a:fld id="{5071D96E-4CA2-485E-9EE5-CEB7143ACC3B}" type="slidenum">
              <a:rPr lang="ru-RU" smtClean="0"/>
              <a:t>10</a:t>
            </a:fld>
            <a:endParaRPr lang="ru-RU"/>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2</a:t>
            </a:fld>
            <a:endParaRPr lang="ru-RU"/>
          </a:p>
        </p:txBody>
      </p:sp>
    </p:spTree>
    <p:extLst>
      <p:ext uri="{BB962C8B-B14F-4D97-AF65-F5344CB8AC3E}">
        <p14:creationId xmlns:p14="http://schemas.microsoft.com/office/powerpoint/2010/main" val="404322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3</a:t>
            </a:fld>
            <a:endParaRPr lang="ru-RU"/>
          </a:p>
        </p:txBody>
      </p:sp>
    </p:spTree>
    <p:extLst>
      <p:ext uri="{BB962C8B-B14F-4D97-AF65-F5344CB8AC3E}">
        <p14:creationId xmlns:p14="http://schemas.microsoft.com/office/powerpoint/2010/main" val="105758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4</a:t>
            </a:fld>
            <a:endParaRPr lang="ru-RU"/>
          </a:p>
        </p:txBody>
      </p:sp>
    </p:spTree>
    <p:extLst>
      <p:ext uri="{BB962C8B-B14F-4D97-AF65-F5344CB8AC3E}">
        <p14:creationId xmlns:p14="http://schemas.microsoft.com/office/powerpoint/2010/main" val="114821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5</a:t>
            </a:fld>
            <a:endParaRPr lang="ru-RU"/>
          </a:p>
        </p:txBody>
      </p:sp>
    </p:spTree>
    <p:extLst>
      <p:ext uri="{BB962C8B-B14F-4D97-AF65-F5344CB8AC3E}">
        <p14:creationId xmlns:p14="http://schemas.microsoft.com/office/powerpoint/2010/main" val="158194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6</a:t>
            </a:fld>
            <a:endParaRPr lang="ru-RU"/>
          </a:p>
        </p:txBody>
      </p:sp>
    </p:spTree>
    <p:extLst>
      <p:ext uri="{BB962C8B-B14F-4D97-AF65-F5344CB8AC3E}">
        <p14:creationId xmlns:p14="http://schemas.microsoft.com/office/powerpoint/2010/main" val="121853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7</a:t>
            </a:fld>
            <a:endParaRPr lang="ru-RU"/>
          </a:p>
        </p:txBody>
      </p:sp>
    </p:spTree>
    <p:extLst>
      <p:ext uri="{BB962C8B-B14F-4D97-AF65-F5344CB8AC3E}">
        <p14:creationId xmlns:p14="http://schemas.microsoft.com/office/powerpoint/2010/main" val="254564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8</a:t>
            </a:fld>
            <a:endParaRPr lang="ru-RU"/>
          </a:p>
        </p:txBody>
      </p:sp>
    </p:spTree>
    <p:extLst>
      <p:ext uri="{BB962C8B-B14F-4D97-AF65-F5344CB8AC3E}">
        <p14:creationId xmlns:p14="http://schemas.microsoft.com/office/powerpoint/2010/main" val="286428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noProof="0" dirty="0"/>
          </a:p>
        </p:txBody>
      </p:sp>
      <p:sp>
        <p:nvSpPr>
          <p:cNvPr id="4" name="Номер слайда 3"/>
          <p:cNvSpPr>
            <a:spLocks noGrp="1"/>
          </p:cNvSpPr>
          <p:nvPr>
            <p:ph type="sldNum" sz="quarter" idx="5"/>
          </p:nvPr>
        </p:nvSpPr>
        <p:spPr/>
        <p:txBody>
          <a:bodyPr/>
          <a:lstStyle/>
          <a:p>
            <a:pPr rtl="0"/>
            <a:fld id="{5071D96E-4CA2-485E-9EE5-CEB7143ACC3B}" type="slidenum">
              <a:rPr lang="ru-RU" smtClean="0"/>
              <a:t>9</a:t>
            </a:fld>
            <a:endParaRPr lang="ru-RU"/>
          </a:p>
        </p:txBody>
      </p:sp>
    </p:spTree>
    <p:extLst>
      <p:ext uri="{BB962C8B-B14F-4D97-AF65-F5344CB8AC3E}">
        <p14:creationId xmlns:p14="http://schemas.microsoft.com/office/powerpoint/2010/main" val="2834460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Рисунок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2" name="Заголовок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ru-RU" noProof="0"/>
              <a:t>Заголовок слайда</a:t>
            </a:r>
          </a:p>
        </p:txBody>
      </p:sp>
      <p:sp>
        <p:nvSpPr>
          <p:cNvPr id="14" name="Текст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ru-RU" noProof="0"/>
              <a:t>Щелкните, чтобы добавить имя</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Рыночное сравнение">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Рисунок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4" name="Дата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ru-RU" noProof="0"/>
              <a:t>06.08.20ГГ</a:t>
            </a:r>
          </a:p>
        </p:txBody>
      </p:sp>
      <p:sp>
        <p:nvSpPr>
          <p:cNvPr id="14" name="Текст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ru-RU" noProof="0"/>
              <a:t>2 млрд ₽</a:t>
            </a:r>
          </a:p>
        </p:txBody>
      </p:sp>
      <p:sp>
        <p:nvSpPr>
          <p:cNvPr id="5" name="Нижний колонтитул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6" name="Номер слайда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16" name="Текст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ru-RU" noProof="0"/>
              <a:t>1 млрд ₽</a:t>
            </a:r>
          </a:p>
        </p:txBody>
      </p:sp>
      <p:sp>
        <p:nvSpPr>
          <p:cNvPr id="11" name="Текст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12" name="Текст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ru-RU" noProof="0"/>
              <a:t>3 млрд ₽</a:t>
            </a:r>
          </a:p>
        </p:txBody>
      </p:sp>
      <p:sp>
        <p:nvSpPr>
          <p:cNvPr id="20" name="Текст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1" name="Текст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 name="Заголовок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Наши конкуренты">
    <p:bg>
      <p:bgPr>
        <a:solidFill>
          <a:schemeClr val="bg2">
            <a:lumMod val="10000"/>
          </a:schemeClr>
        </a:solidFill>
        <a:effectLst/>
      </p:bgPr>
    </p:bg>
    <p:spTree>
      <p:nvGrpSpPr>
        <p:cNvPr id="1" name=""/>
        <p:cNvGrpSpPr/>
        <p:nvPr/>
      </p:nvGrpSpPr>
      <p:grpSpPr>
        <a:xfrm>
          <a:off x="0" y="0"/>
          <a:ext cx="0" cy="0"/>
          <a:chOff x="0" y="0"/>
          <a:chExt cx="0" cy="0"/>
        </a:xfrm>
      </p:grpSpPr>
      <p:sp>
        <p:nvSpPr>
          <p:cNvPr id="21" name="Рисунок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4" name="Дата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ru-RU" noProof="0"/>
              <a:t>06.08.20ГГ</a:t>
            </a:r>
          </a:p>
        </p:txBody>
      </p:sp>
      <p:sp>
        <p:nvSpPr>
          <p:cNvPr id="5" name="Нижний колонтитул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6" name="Номер слайда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17" name="Текст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18" name="Текст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ru-RU" noProof="0"/>
              <a:t>Подзаголовок слайда</a:t>
            </a:r>
          </a:p>
        </p:txBody>
      </p:sp>
      <p:sp>
        <p:nvSpPr>
          <p:cNvPr id="19" name="Текст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0" name="Текст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ru-RU" noProof="0"/>
              <a:t>Подзаголовок слайда</a:t>
            </a:r>
          </a:p>
        </p:txBody>
      </p:sp>
      <p:sp>
        <p:nvSpPr>
          <p:cNvPr id="2" name="Заголовок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ru-RU" noProof="0"/>
              <a:t>Заголовок слайда</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Наши конкуренты, версия 2">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Прямоугольник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3" name="Дата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8" name="Текст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ru-RU" noProof="0"/>
              <a:t>Щелкните, чтобы добавить имя</a:t>
            </a:r>
          </a:p>
        </p:txBody>
      </p:sp>
      <p:sp>
        <p:nvSpPr>
          <p:cNvPr id="9" name="Текст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ru-RU" noProof="0"/>
              <a:t>Щелкните, чтобы добавить имя</a:t>
            </a:r>
          </a:p>
        </p:txBody>
      </p:sp>
      <p:sp>
        <p:nvSpPr>
          <p:cNvPr id="10" name="Текст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ru-RU" noProof="0"/>
              <a:t>Щелкните, чтобы добавить имя</a:t>
            </a:r>
          </a:p>
        </p:txBody>
      </p:sp>
      <p:sp>
        <p:nvSpPr>
          <p:cNvPr id="11" name="Текст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defRPr>
            </a:lvl1pPr>
          </a:lstStyle>
          <a:p>
            <a:pPr lvl="0" rtl="0"/>
            <a:r>
              <a:rPr lang="ru-RU" noProof="0"/>
              <a:t>Щелкните, чтобы добавить имя</a:t>
            </a:r>
          </a:p>
        </p:txBody>
      </p:sp>
      <p:sp>
        <p:nvSpPr>
          <p:cNvPr id="12" name="Текст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defRPr>
            </a:lvl1pPr>
          </a:lstStyle>
          <a:p>
            <a:pPr lvl="0" rtl="0"/>
            <a:r>
              <a:rPr lang="ru-RU" noProof="0"/>
              <a:t>Щелкните, чтобы добавить имя</a:t>
            </a:r>
          </a:p>
        </p:txBody>
      </p:sp>
      <p:sp>
        <p:nvSpPr>
          <p:cNvPr id="13" name="Текст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defRPr>
            </a:lvl1pPr>
          </a:lstStyle>
          <a:p>
            <a:pPr lvl="0" rtl="0"/>
            <a:r>
              <a:rPr lang="ru-RU" noProof="0"/>
              <a:t>Щелкните, чтобы добавить имя</a:t>
            </a:r>
          </a:p>
        </p:txBody>
      </p:sp>
      <p:sp>
        <p:nvSpPr>
          <p:cNvPr id="14" name="Текст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defRPr>
            </a:lvl1pPr>
          </a:lstStyle>
          <a:p>
            <a:pPr lvl="0" rtl="0"/>
            <a:r>
              <a:rPr lang="ru-RU" noProof="0"/>
              <a:t>Щелкните, чтобы добавить имя</a:t>
            </a:r>
          </a:p>
        </p:txBody>
      </p:sp>
      <p:sp>
        <p:nvSpPr>
          <p:cNvPr id="15" name="Текст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ru-RU" noProof="0"/>
              <a:t>Щелкните, чтобы добавить имя</a:t>
            </a:r>
          </a:p>
        </p:txBody>
      </p:sp>
      <p:cxnSp>
        <p:nvCxnSpPr>
          <p:cNvPr id="16" name="Прямая соединительная линия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Текст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defRPr>
            </a:lvl1pPr>
          </a:lstStyle>
          <a:p>
            <a:pPr lvl="0" rtl="0"/>
            <a:r>
              <a:rPr lang="ru-RU" noProof="0"/>
              <a:t>Щелкните, чтобы добавить имя</a:t>
            </a:r>
          </a:p>
        </p:txBody>
      </p:sp>
      <p:sp>
        <p:nvSpPr>
          <p:cNvPr id="20" name="Текст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defRPr>
            </a:lvl1pPr>
          </a:lstStyle>
          <a:p>
            <a:pPr lvl="0" rtl="0"/>
            <a:r>
              <a:rPr lang="ru-RU" noProof="0"/>
              <a:t>Щелкните, чтобы добавить имя</a:t>
            </a:r>
          </a:p>
        </p:txBody>
      </p:sp>
      <p:sp>
        <p:nvSpPr>
          <p:cNvPr id="2" name="Заголовок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тратегия развития">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Дата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11" name="Текст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ru-RU" noProof="0"/>
              <a:t>Добавить подзаголовок</a:t>
            </a:r>
          </a:p>
        </p:txBody>
      </p:sp>
      <p:sp>
        <p:nvSpPr>
          <p:cNvPr id="12" name="Текст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ru-RU" noProof="0"/>
              <a:t>Щелкните, чтобы добавить имя</a:t>
            </a:r>
          </a:p>
        </p:txBody>
      </p:sp>
      <p:sp>
        <p:nvSpPr>
          <p:cNvPr id="13" name="Текст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ru-RU" noProof="0"/>
              <a:t>Щелкните, чтобы добавить имя</a:t>
            </a:r>
          </a:p>
        </p:txBody>
      </p:sp>
      <p:sp>
        <p:nvSpPr>
          <p:cNvPr id="14" name="Текст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ru-RU" noProof="0"/>
              <a:t>Щелкните, чтобы добавить имя</a:t>
            </a:r>
          </a:p>
        </p:txBody>
      </p:sp>
      <p:sp>
        <p:nvSpPr>
          <p:cNvPr id="15" name="Текст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6" name="Текст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7" name="Текст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2" name="Заголовок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Популярность">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Объект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8" name="Текст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ru-RU" noProof="0"/>
              <a:t>Добавить подзаголовок</a:t>
            </a:r>
          </a:p>
        </p:txBody>
      </p:sp>
      <p:sp>
        <p:nvSpPr>
          <p:cNvPr id="3" name="Дата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78" name="Текст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79" name="Текст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19" name="Заголовок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ru-RU" noProof="0"/>
              <a:t>Заголовок слайда</a:t>
            </a:r>
          </a:p>
        </p:txBody>
      </p:sp>
      <p:sp>
        <p:nvSpPr>
          <p:cNvPr id="9" name="Объект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Двухлетний план действий">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Дата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16" name="Текст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17" name="Текст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18" name="Текст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19" name="Текст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0" name="Текст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1" name="Текст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2" name="Текст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3" name="Текст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4" name="Текст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5" name="Текст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6" name="Текст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7" name="Текст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8" name="Текст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9" name="Текст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0" name="Текст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1" name="Текст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2" name="Текст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3" name="Текст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4" name="Текст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5" name="Текст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6" name="Текст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7" name="Текст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8" name="Текст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39" name="Текст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Calibri" panose="020F0502020204030204" pitchFamily="34" charset="0"/>
              </a:defRPr>
            </a:lvl1pPr>
          </a:lstStyle>
          <a:p>
            <a:pPr lvl="0" rtl="0"/>
            <a:r>
              <a:rPr lang="ru-RU" noProof="0"/>
              <a:t>Текст слайда</a:t>
            </a:r>
          </a:p>
        </p:txBody>
      </p:sp>
      <p:sp>
        <p:nvSpPr>
          <p:cNvPr id="52" name="Текст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ru-RU" noProof="0"/>
              <a:t>Добавить год</a:t>
            </a:r>
          </a:p>
        </p:txBody>
      </p:sp>
      <p:sp>
        <p:nvSpPr>
          <p:cNvPr id="53" name="Текст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ru-RU" noProof="0"/>
              <a:t>Добавить год</a:t>
            </a:r>
          </a:p>
        </p:txBody>
      </p:sp>
      <p:sp>
        <p:nvSpPr>
          <p:cNvPr id="54" name="Текст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55" name="Текст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56" name="Текст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57" name="Текст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58" name="Текст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Calibri" panose="020F0502020204030204" pitchFamily="34" charset="0"/>
              </a:defRPr>
            </a:lvl1pPr>
          </a:lstStyle>
          <a:p>
            <a:pPr lvl="0" rtl="0"/>
            <a:r>
              <a:rPr lang="ru-RU" noProof="0"/>
              <a:t>Текст слайда</a:t>
            </a:r>
          </a:p>
        </p:txBody>
      </p:sp>
      <p:sp>
        <p:nvSpPr>
          <p:cNvPr id="59" name="Текст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40" name="Заголовок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Финансовые показатели">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Рисунок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8" name="Рисунок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3" name="Дата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11" name="Заголовок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ru-RU" noProof="0"/>
              <a:t>Заголовок слайда</a:t>
            </a:r>
          </a:p>
        </p:txBody>
      </p:sp>
      <p:sp>
        <p:nvSpPr>
          <p:cNvPr id="6" name="Объект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Знакомство с командой">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Дата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9" name="Прямоугольник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13" name="Рисунок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ru-RU" noProof="0"/>
              <a:t>Щелкните, чтобы добавить фотографию</a:t>
            </a:r>
          </a:p>
        </p:txBody>
      </p:sp>
      <p:sp>
        <p:nvSpPr>
          <p:cNvPr id="14" name="Текст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15" name="Текст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16" name="Рисунок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ru-RU" noProof="0"/>
              <a:t>Щелкните, чтобы добавить фотографию</a:t>
            </a:r>
          </a:p>
        </p:txBody>
      </p:sp>
      <p:sp>
        <p:nvSpPr>
          <p:cNvPr id="17" name="Рисунок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ru-RU" noProof="0"/>
              <a:t>Щелкните, чтобы добавить фотографию</a:t>
            </a:r>
          </a:p>
        </p:txBody>
      </p:sp>
      <p:sp>
        <p:nvSpPr>
          <p:cNvPr id="18" name="Рисунок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ru-RU" noProof="0"/>
              <a:t>Щелкните, чтобы добавить фотографию</a:t>
            </a:r>
          </a:p>
        </p:txBody>
      </p:sp>
      <p:sp>
        <p:nvSpPr>
          <p:cNvPr id="19" name="Текст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20" name="Текст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21" name="Текст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22" name="Текст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23" name="Текст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24" name="Текст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26" name="Прямоугольник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28" name="Прямоугольник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30" name="Прямоугольник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32" name="Прямоугольник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2" name="Заголовок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ru-RU" noProof="0"/>
              <a:t>Заголовок слайда</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Команда в полном составе">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Дата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11" name="Прямоугольник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31" name="Текст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32" name="Текст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36" name="Текст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37" name="Текст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38" name="Текст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39" name="Текст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40" name="Текст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41" name="Текст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62" name="Рисунок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63" name="Текст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64" name="Текст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68" name="Текст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69" name="Текст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70" name="Текст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71" name="Текст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72" name="Текст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ru-RU" noProof="0"/>
              <a:t>Добавьте имя</a:t>
            </a:r>
          </a:p>
        </p:txBody>
      </p:sp>
      <p:sp>
        <p:nvSpPr>
          <p:cNvPr id="73" name="Текст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Calibri" panose="020F0502020204030204" pitchFamily="34" charset="0"/>
              </a:defRPr>
            </a:lvl1pPr>
          </a:lstStyle>
          <a:p>
            <a:pPr lvl="0" rtl="0"/>
            <a:r>
              <a:rPr lang="ru-RU" noProof="0"/>
              <a:t>Добавить заголовок</a:t>
            </a:r>
          </a:p>
        </p:txBody>
      </p:sp>
      <p:sp>
        <p:nvSpPr>
          <p:cNvPr id="74" name="Прямоугольник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78" name="Рисунок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79" name="Прямоугольник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80" name="Рисунок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81" name="Прямоугольник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82" name="Рисунок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83" name="Прямоугольник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84" name="Рисунок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85" name="Прямоугольник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86" name="Рисунок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87" name="Прямоугольник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88" name="Рисунок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89" name="Прямоугольник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90" name="Рисунок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ru-RU" noProof="0"/>
              <a:t>Щелкните, чтобы добавить фотографию</a:t>
            </a:r>
          </a:p>
        </p:txBody>
      </p:sp>
      <p:sp>
        <p:nvSpPr>
          <p:cNvPr id="91" name="Прямоугольник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42" name="Заголовок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ru-RU" noProof="0"/>
              <a:t>Заголовок слайда</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Финансирование">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Дата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34" name="Прямоугольник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latin typeface="Calibri" panose="020F0502020204030204" pitchFamily="34" charset="0"/>
            </a:endParaRPr>
          </a:p>
        </p:txBody>
      </p:sp>
      <p:sp>
        <p:nvSpPr>
          <p:cNvPr id="19" name="Текст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defRPr>
            </a:lvl1pPr>
          </a:lstStyle>
          <a:p>
            <a:pPr lvl="0" rtl="0"/>
            <a:r>
              <a:rPr lang="ru-RU" noProof="0"/>
              <a:t>Заголовок слайда</a:t>
            </a:r>
          </a:p>
        </p:txBody>
      </p:sp>
      <p:sp>
        <p:nvSpPr>
          <p:cNvPr id="20" name="Текст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1" name="Текст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defRPr>
            </a:lvl1pPr>
          </a:lstStyle>
          <a:p>
            <a:pPr lvl="0" rtl="0"/>
            <a:r>
              <a:rPr lang="ru-RU" noProof="0"/>
              <a:t>Заголовок слайда</a:t>
            </a:r>
          </a:p>
        </p:txBody>
      </p:sp>
      <p:sp>
        <p:nvSpPr>
          <p:cNvPr id="22" name="Текст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3" name="Текст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4" name="Текст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5" name="Текст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defRPr>
            </a:lvl1pPr>
          </a:lstStyle>
          <a:p>
            <a:pPr lvl="0" rtl="0"/>
            <a:r>
              <a:rPr lang="ru-RU" noProof="0"/>
              <a:t>Заголовок слайда</a:t>
            </a:r>
          </a:p>
        </p:txBody>
      </p:sp>
      <p:sp>
        <p:nvSpPr>
          <p:cNvPr id="26" name="Текст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Calibri" panose="020F0502020204030204" pitchFamily="34" charset="0"/>
              </a:defRPr>
            </a:lvl1pPr>
          </a:lstStyle>
          <a:p>
            <a:pPr lvl="0" rtl="0"/>
            <a:r>
              <a:rPr lang="ru-RU" noProof="0"/>
              <a:t>Текст слайда</a:t>
            </a:r>
          </a:p>
        </p:txBody>
      </p:sp>
      <p:sp>
        <p:nvSpPr>
          <p:cNvPr id="27" name="Текст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defRPr>
            </a:lvl1pPr>
          </a:lstStyle>
          <a:p>
            <a:pPr lvl="0" rtl="0"/>
            <a:r>
              <a:rPr lang="ru-RU" noProof="0"/>
              <a:t>Добавить заголовок</a:t>
            </a:r>
          </a:p>
        </p:txBody>
      </p:sp>
      <p:sp>
        <p:nvSpPr>
          <p:cNvPr id="28" name="Текст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defRPr>
            </a:lvl1pPr>
          </a:lstStyle>
          <a:p>
            <a:pPr lvl="0" rtl="0"/>
            <a:r>
              <a:rPr lang="ru-RU" noProof="0"/>
              <a:t>Добавить заголовок</a:t>
            </a:r>
          </a:p>
        </p:txBody>
      </p:sp>
      <p:sp>
        <p:nvSpPr>
          <p:cNvPr id="29" name="Текст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defRPr>
            </a:lvl1pPr>
          </a:lstStyle>
          <a:p>
            <a:pPr lvl="0" rtl="0"/>
            <a:r>
              <a:rPr lang="ru-RU" noProof="0"/>
              <a:t>Добавить заголовок</a:t>
            </a:r>
          </a:p>
        </p:txBody>
      </p:sp>
      <p:sp>
        <p:nvSpPr>
          <p:cNvPr id="30" name="Текст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defRPr>
            </a:lvl1pPr>
          </a:lstStyle>
          <a:p>
            <a:pPr lvl="0" rtl="0"/>
            <a:r>
              <a:rPr lang="ru-RU" noProof="0"/>
              <a:t>Добавить заголовок</a:t>
            </a:r>
          </a:p>
        </p:txBody>
      </p:sp>
      <p:sp>
        <p:nvSpPr>
          <p:cNvPr id="31" name="Заголовок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 нас">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Рисунок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4" name="Дата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ru-RU" noProof="0"/>
              <a:t>06.08.20ГГ</a:t>
            </a:r>
          </a:p>
        </p:txBody>
      </p:sp>
      <p:sp>
        <p:nvSpPr>
          <p:cNvPr id="5" name="Нижний колонтитул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6" name="Номер слайда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3" name="Заголовок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ru-RU" noProof="0"/>
              <a:t>Заголовок слайда</a:t>
            </a:r>
          </a:p>
        </p:txBody>
      </p:sp>
      <p:sp>
        <p:nvSpPr>
          <p:cNvPr id="11" name="Текст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ru-RU" noProof="0"/>
              <a:t>Текст слайда</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водка">
    <p:spTree>
      <p:nvGrpSpPr>
        <p:cNvPr id="1" name=""/>
        <p:cNvGrpSpPr/>
        <p:nvPr/>
      </p:nvGrpSpPr>
      <p:grpSpPr>
        <a:xfrm>
          <a:off x="0" y="0"/>
          <a:ext cx="0" cy="0"/>
          <a:chOff x="0" y="0"/>
          <a:chExt cx="0" cy="0"/>
        </a:xfrm>
      </p:grpSpPr>
      <p:sp>
        <p:nvSpPr>
          <p:cNvPr id="6" name="Рисунок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ru-RU" noProof="0"/>
              <a:t>Щелкните, чтобы добавить фотографию</a:t>
            </a:r>
          </a:p>
        </p:txBody>
      </p:sp>
      <p:sp>
        <p:nvSpPr>
          <p:cNvPr id="3" name="Дата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11" name="Заголовок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ru-RU" noProof="0"/>
              <a:t>Заголовок слайда</a:t>
            </a:r>
          </a:p>
        </p:txBody>
      </p:sp>
      <p:sp>
        <p:nvSpPr>
          <p:cNvPr id="8" name="Текст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ru-RU" noProof="0"/>
              <a:t>Текст слайда</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Спасибо">
    <p:bg>
      <p:bgPr>
        <a:solidFill>
          <a:schemeClr val="tx1"/>
        </a:solidFill>
        <a:effectLst/>
      </p:bgPr>
    </p:bg>
    <p:spTree>
      <p:nvGrpSpPr>
        <p:cNvPr id="1" name=""/>
        <p:cNvGrpSpPr/>
        <p:nvPr/>
      </p:nvGrpSpPr>
      <p:grpSpPr>
        <a:xfrm>
          <a:off x="0" y="0"/>
          <a:ext cx="0" cy="0"/>
          <a:chOff x="0" y="0"/>
          <a:chExt cx="0" cy="0"/>
        </a:xfrm>
      </p:grpSpPr>
      <p:sp>
        <p:nvSpPr>
          <p:cNvPr id="6" name="Рисунок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8" name="Текст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ru-RU" noProof="0"/>
              <a:t>Текст слайда</a:t>
            </a:r>
          </a:p>
        </p:txBody>
      </p:sp>
      <p:sp>
        <p:nvSpPr>
          <p:cNvPr id="3" name="Дата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ru-RU" noProof="0" smtClean="0"/>
              <a:pPr/>
              <a:t>‹#›</a:t>
            </a:fld>
            <a:endParaRPr lang="ru-RU" noProof="0"/>
          </a:p>
        </p:txBody>
      </p:sp>
      <p:sp>
        <p:nvSpPr>
          <p:cNvPr id="2" name="Заголовок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роблема">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Дата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ru-RU" noProof="0"/>
              <a:t>06.08.20ГГ</a:t>
            </a:r>
          </a:p>
        </p:txBody>
      </p:sp>
      <p:sp>
        <p:nvSpPr>
          <p:cNvPr id="5" name="Нижний колонтитул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6" name="Номер слайда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13" name="Рисунок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16" name="Текст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17" name="Текст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8" name="Текст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9" name="Текст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20" name="Текст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21" name="Текст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2" name="Текст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3" name="Текст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4" name="Текст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5" name="Текст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2" name="Заголовок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ru-RU" noProof="0"/>
              <a:t>Заголовок слайда</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ешение">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Дата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ru-RU" noProof="0"/>
              <a:t>06.08.20ГГ</a:t>
            </a:r>
          </a:p>
        </p:txBody>
      </p:sp>
      <p:sp>
        <p:nvSpPr>
          <p:cNvPr id="6" name="Нижний колонтитул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7" name="Номер слайда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12" name="Текст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13" name="Текст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4" name="Текст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5" name="Текст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6" name="Текст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17" name="Текст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18" name="Текст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19" name="Текст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ru-RU" noProof="0"/>
              <a:t>Заголовок слайда</a:t>
            </a:r>
          </a:p>
        </p:txBody>
      </p:sp>
      <p:sp>
        <p:nvSpPr>
          <p:cNvPr id="2" name="Заголовок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ru-RU" noProof="0"/>
              <a:t>Заголовок слайда</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зор продукта">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Дата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ru-RU" noProof="0"/>
              <a:t>06.08.20ГГ</a:t>
            </a:r>
          </a:p>
        </p:txBody>
      </p:sp>
      <p:sp>
        <p:nvSpPr>
          <p:cNvPr id="8" name="Нижний колонтитул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9" name="Номер слайда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35" name="Текст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36" name="Текст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37" name="Текст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38" name="Текст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39" name="Текст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Calibri" panose="020F0502020204030204" pitchFamily="34" charset="0"/>
              </a:defRPr>
            </a:lvl1pPr>
          </a:lstStyle>
          <a:p>
            <a:pPr lvl="0" rtl="0"/>
            <a:r>
              <a:rPr lang="ru-RU" noProof="0"/>
              <a:t>Текст слайда</a:t>
            </a:r>
          </a:p>
        </p:txBody>
      </p:sp>
      <p:sp>
        <p:nvSpPr>
          <p:cNvPr id="40" name="Текст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41" name="Текст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42" name="Текст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ru-RU" noProof="0"/>
              <a:t>Заголовок слайда</a:t>
            </a:r>
          </a:p>
        </p:txBody>
      </p:sp>
      <p:sp>
        <p:nvSpPr>
          <p:cNvPr id="2" name="Заголовок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ru-RU" noProof="0"/>
              <a:t>Заголовок слайда</a:t>
            </a:r>
          </a:p>
        </p:txBody>
      </p:sp>
      <p:sp>
        <p:nvSpPr>
          <p:cNvPr id="4" name="Рисунок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ru-RU" noProof="0"/>
              <a:t>Вставка рисунка</a:t>
            </a:r>
          </a:p>
        </p:txBody>
      </p:sp>
      <p:sp>
        <p:nvSpPr>
          <p:cNvPr id="22" name="Рисунок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ru-RU" noProof="0"/>
              <a:t>Вставка рисунка</a:t>
            </a:r>
          </a:p>
        </p:txBody>
      </p:sp>
      <p:sp>
        <p:nvSpPr>
          <p:cNvPr id="24" name="Рисунок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ru-RU" noProof="0"/>
              <a:t>Вставка рисунка</a:t>
            </a:r>
          </a:p>
        </p:txBody>
      </p:sp>
      <p:sp>
        <p:nvSpPr>
          <p:cNvPr id="25" name="Рисунок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ru-RU" noProof="0"/>
              <a:t>Вставка рисунка</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Преимущества продукта">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Рисунок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2" name="Заголовок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ru-RU" noProof="0"/>
              <a:t>Заголовок слайда</a:t>
            </a:r>
          </a:p>
        </p:txBody>
      </p:sp>
      <p:sp>
        <p:nvSpPr>
          <p:cNvPr id="9" name="Текст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ru-RU" noProof="0"/>
              <a:t>Текст слайда</a:t>
            </a:r>
          </a:p>
        </p:txBody>
      </p:sp>
      <p:sp>
        <p:nvSpPr>
          <p:cNvPr id="3" name="Дата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ru-RU" noProof="0"/>
              <a:t>06.08.20ГГ</a:t>
            </a:r>
          </a:p>
        </p:txBody>
      </p:sp>
      <p:sp>
        <p:nvSpPr>
          <p:cNvPr id="4" name="Нижний колонтитул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5" name="Номер слайда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Обзор компании">
    <p:spTree>
      <p:nvGrpSpPr>
        <p:cNvPr id="1" name=""/>
        <p:cNvGrpSpPr/>
        <p:nvPr/>
      </p:nvGrpSpPr>
      <p:grpSpPr>
        <a:xfrm>
          <a:off x="0" y="0"/>
          <a:ext cx="0" cy="0"/>
          <a:chOff x="0" y="0"/>
          <a:chExt cx="0" cy="0"/>
        </a:xfrm>
      </p:grpSpPr>
      <p:sp>
        <p:nvSpPr>
          <p:cNvPr id="5" name="Рисунок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ru-RU" noProof="0"/>
              <a:t>Щелкните, чтобы добавить фотографию</a:t>
            </a:r>
          </a:p>
        </p:txBody>
      </p:sp>
      <p:sp>
        <p:nvSpPr>
          <p:cNvPr id="2" name="Заголовок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ru-RU" noProof="0"/>
              <a:t>Заголовок слайда</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Бизнес-модель">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Рисунок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ru-RU" noProof="0"/>
              <a:t>Щелкните, чтобы добавить фотографию</a:t>
            </a:r>
          </a:p>
        </p:txBody>
      </p:sp>
      <p:sp>
        <p:nvSpPr>
          <p:cNvPr id="2" name="Заголовок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ru-RU" noProof="0"/>
              <a:t>Заголовок слайда</a:t>
            </a:r>
          </a:p>
        </p:txBody>
      </p:sp>
      <p:sp>
        <p:nvSpPr>
          <p:cNvPr id="16" name="Текст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ru-RU" noProof="0"/>
              <a:t>Заголовок слайда</a:t>
            </a:r>
          </a:p>
        </p:txBody>
      </p:sp>
      <p:sp>
        <p:nvSpPr>
          <p:cNvPr id="15" name="Текст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Calibri" panose="020F0502020204030204" pitchFamily="34" charset="0"/>
              </a:defRPr>
            </a:lvl1pPr>
          </a:lstStyle>
          <a:p>
            <a:pPr lvl="0" rtl="0"/>
            <a:r>
              <a:rPr lang="ru-RU" noProof="0"/>
              <a:t>Текст слайда</a:t>
            </a:r>
          </a:p>
        </p:txBody>
      </p:sp>
      <p:sp>
        <p:nvSpPr>
          <p:cNvPr id="22" name="Текст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ru-RU" noProof="0"/>
              <a:t>Заголовок слайда</a:t>
            </a:r>
          </a:p>
        </p:txBody>
      </p:sp>
      <p:sp>
        <p:nvSpPr>
          <p:cNvPr id="21" name="Текст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Calibri" panose="020F0502020204030204" pitchFamily="34" charset="0"/>
              </a:defRPr>
            </a:lvl1pPr>
          </a:lstStyle>
          <a:p>
            <a:pPr lvl="0" rtl="0"/>
            <a:r>
              <a:rPr lang="ru-RU" noProof="0"/>
              <a:t>Текст слайда</a:t>
            </a:r>
          </a:p>
        </p:txBody>
      </p:sp>
      <p:sp>
        <p:nvSpPr>
          <p:cNvPr id="24" name="Текст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ru-RU" noProof="0"/>
              <a:t>Заголовок слайда</a:t>
            </a:r>
          </a:p>
        </p:txBody>
      </p:sp>
      <p:sp>
        <p:nvSpPr>
          <p:cNvPr id="23" name="Текст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Calibri" panose="020F0502020204030204" pitchFamily="34" charset="0"/>
              </a:defRPr>
            </a:lvl1pPr>
          </a:lstStyle>
          <a:p>
            <a:pPr lvl="0" rtl="0"/>
            <a:r>
              <a:rPr lang="ru-RU" noProof="0"/>
              <a:t>Текст слайда</a:t>
            </a:r>
          </a:p>
        </p:txBody>
      </p:sp>
      <p:sp>
        <p:nvSpPr>
          <p:cNvPr id="5" name="Дата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ru-RU" noProof="0"/>
              <a:t>06.08.20ГГ</a:t>
            </a:r>
          </a:p>
        </p:txBody>
      </p:sp>
      <p:sp>
        <p:nvSpPr>
          <p:cNvPr id="6" name="Нижний колонтитул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7" name="Номер слайда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Обзор рынка">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Дата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ru-RU" noProof="0"/>
              <a:t>06.08.20ГГ</a:t>
            </a:r>
          </a:p>
        </p:txBody>
      </p:sp>
      <p:sp>
        <p:nvSpPr>
          <p:cNvPr id="6" name="Нижний колонтитул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ru-RU" noProof="0"/>
              <a:t>НАБОР СЛАЙДОВ ДЛЯ ПРЕЗЕНТАЦИИ</a:t>
            </a:r>
          </a:p>
        </p:txBody>
      </p:sp>
      <p:sp>
        <p:nvSpPr>
          <p:cNvPr id="7" name="Номер слайда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ru-RU" noProof="0" smtClean="0"/>
              <a:t>‹#›</a:t>
            </a:fld>
            <a:endParaRPr lang="ru-RU" noProof="0"/>
          </a:p>
        </p:txBody>
      </p:sp>
      <p:sp>
        <p:nvSpPr>
          <p:cNvPr id="10" name="Текст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Calibri" panose="020F0502020204030204" pitchFamily="34" charset="0"/>
              </a:defRPr>
            </a:lvl1pPr>
          </a:lstStyle>
          <a:p>
            <a:pPr lvl="0" rtl="0"/>
            <a:r>
              <a:rPr lang="ru-RU" noProof="0"/>
              <a:t>Добавьте текст сюда</a:t>
            </a:r>
          </a:p>
        </p:txBody>
      </p:sp>
      <p:sp>
        <p:nvSpPr>
          <p:cNvPr id="11" name="Текст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ru-RU" noProof="0"/>
              <a:t>Добавить заголовок</a:t>
            </a:r>
          </a:p>
        </p:txBody>
      </p:sp>
      <p:sp>
        <p:nvSpPr>
          <p:cNvPr id="12" name="Текст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Calibri" panose="020F0502020204030204" pitchFamily="34" charset="0"/>
              </a:defRPr>
            </a:lvl1pPr>
          </a:lstStyle>
          <a:p>
            <a:pPr lvl="0" rtl="0"/>
            <a:r>
              <a:rPr lang="ru-RU" noProof="0"/>
              <a:t>Добавьте текст сюда</a:t>
            </a:r>
          </a:p>
        </p:txBody>
      </p:sp>
      <p:sp>
        <p:nvSpPr>
          <p:cNvPr id="13" name="Текст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Calibri" panose="020F0502020204030204" pitchFamily="34" charset="0"/>
              </a:defRPr>
            </a:lvl1pPr>
          </a:lstStyle>
          <a:p>
            <a:pPr lvl="0" rtl="0"/>
            <a:r>
              <a:rPr lang="ru-RU" noProof="0"/>
              <a:t>Добавьте текст сюда</a:t>
            </a:r>
          </a:p>
        </p:txBody>
      </p:sp>
      <p:cxnSp>
        <p:nvCxnSpPr>
          <p:cNvPr id="14" name="Прямая соединительная линия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Текст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ru-RU" noProof="0"/>
              <a:t>Добавить заголовок</a:t>
            </a:r>
          </a:p>
        </p:txBody>
      </p:sp>
      <p:sp>
        <p:nvSpPr>
          <p:cNvPr id="16" name="Текст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ru-RU" noProof="0"/>
              <a:t>Добавить заголовок</a:t>
            </a:r>
          </a:p>
        </p:txBody>
      </p:sp>
      <p:cxnSp>
        <p:nvCxnSpPr>
          <p:cNvPr id="26" name="Прямая соединительная линия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ru-RU" noProof="0"/>
              <a:t>Заголовок слайда</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u-RU" noProof="0"/>
              <a:t>Образец заголовка</a:t>
            </a:r>
          </a:p>
        </p:txBody>
      </p:sp>
      <p:sp>
        <p:nvSpPr>
          <p:cNvPr id="3" name="Текст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Дата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ru-RU" noProof="0"/>
              <a:t>06.08.20ГГ</a:t>
            </a:r>
          </a:p>
        </p:txBody>
      </p:sp>
      <p:sp>
        <p:nvSpPr>
          <p:cNvPr id="5" name="Нижний колонтитул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ru-RU" noProof="0"/>
              <a:t>НАБОР СЛАЙДОВ ДЛЯ ПРЕЗЕНТАЦИИ</a:t>
            </a:r>
          </a:p>
        </p:txBody>
      </p:sp>
      <p:sp>
        <p:nvSpPr>
          <p:cNvPr id="6" name="Номер слайда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ru-RU" noProof="0" smtClean="0"/>
              <a:pPr/>
              <a:t>‹#›</a:t>
            </a:fld>
            <a:endParaRPr lang="ru-RU"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9.webp"/><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6.webp"/></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Рисунок 76" descr="Женщина в фиолетовых очках, демонстрирующих данные">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Заголовок 21">
            <a:extLst>
              <a:ext uri="{FF2B5EF4-FFF2-40B4-BE49-F238E27FC236}">
                <a16:creationId xmlns:a16="http://schemas.microsoft.com/office/drawing/2014/main" id="{115C523A-AC40-4CBA-9DF4-B287ED32185D}"/>
              </a:ext>
            </a:extLst>
          </p:cNvPr>
          <p:cNvSpPr>
            <a:spLocks noGrp="1"/>
          </p:cNvSpPr>
          <p:nvPr>
            <p:ph type="title"/>
          </p:nvPr>
        </p:nvSpPr>
        <p:spPr>
          <a:xfrm>
            <a:off x="6322977" y="1280160"/>
            <a:ext cx="5869021" cy="4309607"/>
          </a:xfrm>
        </p:spPr>
        <p:txBody>
          <a:bodyPr rtlCol="0"/>
          <a:lstStyle/>
          <a:p>
            <a:pPr rtl="0"/>
            <a:r>
              <a:rPr lang="en-US" sz="4000" dirty="0"/>
              <a:t>The Future of Cars: Autonomous and Concept Vehicles</a:t>
            </a:r>
            <a:endParaRPr lang="ru-RU" sz="4000" dirty="0"/>
          </a:p>
        </p:txBody>
      </p:sp>
      <p:sp>
        <p:nvSpPr>
          <p:cNvPr id="17" name="Текст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4428751"/>
            <a:ext cx="4925188" cy="339247"/>
          </a:xfrm>
        </p:spPr>
        <p:txBody>
          <a:bodyPr rtlCol="0">
            <a:normAutofit fontScale="85000" lnSpcReduction="20000"/>
          </a:bodyPr>
          <a:lstStyle/>
          <a:p>
            <a:pPr rtl="0"/>
            <a:r>
              <a:rPr lang="en-US" dirty="0"/>
              <a:t>Timofei </a:t>
            </a:r>
            <a:r>
              <a:rPr lang="en-US"/>
              <a:t>Tsypyshev IU5-31B</a:t>
            </a:r>
            <a:endParaRPr lang="ru-RU"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descr="Женщина в очках виртуальной реальности&#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Заголовок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en-US" dirty="0"/>
              <a:t>Thank you for your attention!</a:t>
            </a:r>
            <a:endParaRPr lang="ru-RU" dirty="0"/>
          </a:p>
        </p:txBody>
      </p:sp>
      <p:sp>
        <p:nvSpPr>
          <p:cNvPr id="12" name="Номер слайда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10</a:t>
            </a:fld>
            <a:endParaRPr lang="ru-RU"/>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6E0E0AF3-92F2-8E26-17B0-141BA5C03CAD}"/>
              </a:ext>
            </a:extLst>
          </p:cNvPr>
          <p:cNvPicPr>
            <a:picLocks noGrp="1" noChangeAspect="1"/>
          </p:cNvPicPr>
          <p:nvPr>
            <p:ph type="pic" sz="quarter" idx="13"/>
          </p:nvPr>
        </p:nvPicPr>
        <p:blipFill>
          <a:blip r:embed="rId3"/>
          <a:srcRect l="15072" r="15072"/>
          <a:stretch>
            <a:fillRect/>
          </a:stretch>
        </p:blipFill>
        <p:spPr/>
      </p:pic>
      <p:sp>
        <p:nvSpPr>
          <p:cNvPr id="20" name="Заголовок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rtlCol="0"/>
          <a:lstStyle/>
          <a:p>
            <a:pPr rtl="0"/>
            <a:r>
              <a:rPr lang="en-US" dirty="0"/>
              <a:t>Introduction</a:t>
            </a:r>
            <a:endParaRPr lang="ru-RU" dirty="0"/>
          </a:p>
        </p:txBody>
      </p:sp>
      <p:sp>
        <p:nvSpPr>
          <p:cNvPr id="3" name="Дата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en-US" dirty="0"/>
              <a:t>28</a:t>
            </a:r>
            <a:r>
              <a:rPr lang="ru-RU" dirty="0"/>
              <a:t>.0</a:t>
            </a:r>
            <a:r>
              <a:rPr lang="en-US" dirty="0"/>
              <a:t>9</a:t>
            </a:r>
            <a:r>
              <a:rPr lang="ru-RU" dirty="0"/>
              <a:t>.20</a:t>
            </a:r>
            <a:r>
              <a:rPr lang="en-US" dirty="0"/>
              <a:t>23</a:t>
            </a:r>
            <a:endParaRPr lang="ru-RU" dirty="0"/>
          </a:p>
        </p:txBody>
      </p:sp>
      <p:sp>
        <p:nvSpPr>
          <p:cNvPr id="5" name="Номер слайда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a:t>2</a:t>
            </a:fld>
            <a:endParaRPr lang="ru-RU"/>
          </a:p>
        </p:txBody>
      </p:sp>
      <p:sp>
        <p:nvSpPr>
          <p:cNvPr id="30" name="Текст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417955" cy="1731145"/>
          </a:xfrm>
        </p:spPr>
        <p:txBody>
          <a:bodyPr rtlCol="0">
            <a:normAutofit/>
          </a:bodyPr>
          <a:lstStyle/>
          <a:p>
            <a:pPr rtl="0"/>
            <a:r>
              <a:rPr lang="en-US" dirty="0"/>
              <a:t>Welcome to the future of cars! In this presentation, we'll explore the exciting world of autonomous and concept cars. These are the vehicles that are changing the way we think about driving.</a:t>
            </a:r>
            <a:endParaRPr lang="ru-RU"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Женщина смотрит на экран с мелкими надписями и графиками">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Заголовок 22">
            <a:extLst>
              <a:ext uri="{FF2B5EF4-FFF2-40B4-BE49-F238E27FC236}">
                <a16:creationId xmlns:a16="http://schemas.microsoft.com/office/drawing/2014/main" id="{8A0965D6-0D20-40A0-8897-EDF8A7A464C5}"/>
              </a:ext>
            </a:extLst>
          </p:cNvPr>
          <p:cNvSpPr>
            <a:spLocks noGrp="1"/>
          </p:cNvSpPr>
          <p:nvPr>
            <p:ph type="title"/>
          </p:nvPr>
        </p:nvSpPr>
        <p:spPr>
          <a:xfrm>
            <a:off x="-1" y="1057523"/>
            <a:ext cx="6007099" cy="4786686"/>
          </a:xfrm>
        </p:spPr>
        <p:txBody>
          <a:bodyPr rtlCol="0"/>
          <a:lstStyle/>
          <a:p>
            <a:pPr rtl="0"/>
            <a:r>
              <a:rPr lang="en-US" dirty="0"/>
              <a:t>Presentation Outline</a:t>
            </a:r>
            <a:endParaRPr lang="ru-RU" dirty="0"/>
          </a:p>
        </p:txBody>
      </p:sp>
      <p:sp>
        <p:nvSpPr>
          <p:cNvPr id="30" name="Текст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1799983"/>
          </a:xfrm>
        </p:spPr>
        <p:txBody>
          <a:bodyPr rtlCol="0">
            <a:noAutofit/>
          </a:bodyPr>
          <a:lstStyle/>
          <a:p>
            <a:pPr rtl="0"/>
            <a:r>
              <a:rPr lang="en-US" dirty="0"/>
              <a:t>1. Autonomous Cars</a:t>
            </a:r>
          </a:p>
          <a:p>
            <a:pPr rtl="0"/>
            <a:r>
              <a:rPr lang="en-US" dirty="0"/>
              <a:t>2. How Do They Work?</a:t>
            </a:r>
          </a:p>
          <a:p>
            <a:pPr rtl="0"/>
            <a:r>
              <a:rPr lang="en-US" dirty="0"/>
              <a:t>3. Benefits of Autonomous Cars</a:t>
            </a:r>
          </a:p>
          <a:p>
            <a:pPr rtl="0"/>
            <a:r>
              <a:rPr lang="en-US" dirty="0"/>
              <a:t>4. Concept Cars</a:t>
            </a:r>
          </a:p>
          <a:p>
            <a:pPr rtl="0"/>
            <a:r>
              <a:rPr lang="en-US" dirty="0"/>
              <a:t>5. Conclusion</a:t>
            </a:r>
          </a:p>
          <a:p>
            <a:pPr rtl="0"/>
            <a:r>
              <a:rPr lang="en-US" dirty="0"/>
              <a:t>6. Questions</a:t>
            </a:r>
            <a:endParaRPr lang="ru-RU" dirty="0"/>
          </a:p>
        </p:txBody>
      </p:sp>
      <p:sp>
        <p:nvSpPr>
          <p:cNvPr id="6" name="Номер слайда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3</a:t>
            </a:fld>
            <a:endParaRPr lang="ru-RU" dirty="0"/>
          </a:p>
        </p:txBody>
      </p:sp>
    </p:spTree>
    <p:extLst>
      <p:ext uri="{BB962C8B-B14F-4D97-AF65-F5344CB8AC3E}">
        <p14:creationId xmlns:p14="http://schemas.microsoft.com/office/powerpoint/2010/main" val="367869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Заголовок 32">
            <a:extLst>
              <a:ext uri="{FF2B5EF4-FFF2-40B4-BE49-F238E27FC236}">
                <a16:creationId xmlns:a16="http://schemas.microsoft.com/office/drawing/2014/main" id="{4F4C28E4-6D60-402B-8F22-B1AED571D98D}"/>
              </a:ext>
            </a:extLst>
          </p:cNvPr>
          <p:cNvSpPr>
            <a:spLocks noGrp="1"/>
          </p:cNvSpPr>
          <p:nvPr>
            <p:ph type="title"/>
          </p:nvPr>
        </p:nvSpPr>
        <p:spPr>
          <a:xfrm>
            <a:off x="1137557" y="1005114"/>
            <a:ext cx="3302697" cy="1129164"/>
          </a:xfrm>
        </p:spPr>
        <p:txBody>
          <a:bodyPr rtlCol="0"/>
          <a:lstStyle/>
          <a:p>
            <a:pPr rtl="0"/>
            <a:r>
              <a:rPr lang="en-US" dirty="0"/>
              <a:t>Autonomous Cars</a:t>
            </a:r>
            <a:endParaRPr lang="ru-RU" dirty="0"/>
          </a:p>
        </p:txBody>
      </p:sp>
      <p:sp>
        <p:nvSpPr>
          <p:cNvPr id="26" name="Текст 25">
            <a:extLst>
              <a:ext uri="{FF2B5EF4-FFF2-40B4-BE49-F238E27FC236}">
                <a16:creationId xmlns:a16="http://schemas.microsoft.com/office/drawing/2014/main" id="{549F87D0-5602-4BFC-ABEB-7C809A5CF62D}"/>
              </a:ext>
            </a:extLst>
          </p:cNvPr>
          <p:cNvSpPr>
            <a:spLocks noGrp="1"/>
          </p:cNvSpPr>
          <p:nvPr>
            <p:ph type="body" sz="quarter" idx="22"/>
          </p:nvPr>
        </p:nvSpPr>
        <p:spPr>
          <a:xfrm>
            <a:off x="9563480" y="5780031"/>
            <a:ext cx="2859091" cy="365125"/>
          </a:xfrm>
        </p:spPr>
        <p:txBody>
          <a:bodyPr rtlCol="0">
            <a:normAutofit/>
          </a:bodyPr>
          <a:lstStyle/>
          <a:p>
            <a:pPr rtl="0"/>
            <a:r>
              <a:rPr lang="en-US" dirty="0"/>
              <a:t>Tesla</a:t>
            </a:r>
            <a:endParaRPr lang="ru-RU" dirty="0"/>
          </a:p>
        </p:txBody>
      </p:sp>
      <p:sp>
        <p:nvSpPr>
          <p:cNvPr id="28" name="Текст 27">
            <a:extLst>
              <a:ext uri="{FF2B5EF4-FFF2-40B4-BE49-F238E27FC236}">
                <a16:creationId xmlns:a16="http://schemas.microsoft.com/office/drawing/2014/main" id="{864E06E4-A832-49D6-9243-19E0E901EF2C}"/>
              </a:ext>
            </a:extLst>
          </p:cNvPr>
          <p:cNvSpPr>
            <a:spLocks noGrp="1"/>
          </p:cNvSpPr>
          <p:nvPr>
            <p:ph type="body" sz="quarter" idx="24"/>
          </p:nvPr>
        </p:nvSpPr>
        <p:spPr>
          <a:xfrm>
            <a:off x="10474974" y="3387481"/>
            <a:ext cx="2859089" cy="365125"/>
          </a:xfrm>
        </p:spPr>
        <p:txBody>
          <a:bodyPr rtlCol="0">
            <a:normAutofit/>
          </a:bodyPr>
          <a:lstStyle/>
          <a:p>
            <a:pPr rtl="0"/>
            <a:r>
              <a:rPr lang="en-US" dirty="0"/>
              <a:t>Waymo</a:t>
            </a:r>
            <a:endParaRPr lang="ru-RU" dirty="0"/>
          </a:p>
        </p:txBody>
      </p:sp>
      <p:sp>
        <p:nvSpPr>
          <p:cNvPr id="5" name="Номер слайда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4</a:t>
            </a:fld>
            <a:endParaRPr lang="ru-RU" dirty="0"/>
          </a:p>
        </p:txBody>
      </p:sp>
      <p:pic>
        <p:nvPicPr>
          <p:cNvPr id="14" name="Рисунок 13">
            <a:extLst>
              <a:ext uri="{FF2B5EF4-FFF2-40B4-BE49-F238E27FC236}">
                <a16:creationId xmlns:a16="http://schemas.microsoft.com/office/drawing/2014/main" id="{9436E103-B861-E3CF-3DE7-AC849D10138F}"/>
              </a:ext>
            </a:extLst>
          </p:cNvPr>
          <p:cNvPicPr>
            <a:picLocks noChangeAspect="1"/>
          </p:cNvPicPr>
          <p:nvPr/>
        </p:nvPicPr>
        <p:blipFill>
          <a:blip r:embed="rId3"/>
          <a:stretch>
            <a:fillRect/>
          </a:stretch>
        </p:blipFill>
        <p:spPr>
          <a:xfrm>
            <a:off x="7348163" y="659511"/>
            <a:ext cx="4081837" cy="2727970"/>
          </a:xfrm>
          <a:prstGeom prst="rect">
            <a:avLst/>
          </a:prstGeom>
        </p:spPr>
      </p:pic>
      <p:pic>
        <p:nvPicPr>
          <p:cNvPr id="6" name="Рисунок 5">
            <a:extLst>
              <a:ext uri="{FF2B5EF4-FFF2-40B4-BE49-F238E27FC236}">
                <a16:creationId xmlns:a16="http://schemas.microsoft.com/office/drawing/2014/main" id="{E2A84A4B-359C-1278-6FE7-DCBFF014645C}"/>
              </a:ext>
            </a:extLst>
          </p:cNvPr>
          <p:cNvPicPr>
            <a:picLocks noChangeAspect="1"/>
          </p:cNvPicPr>
          <p:nvPr/>
        </p:nvPicPr>
        <p:blipFill>
          <a:blip r:embed="rId4"/>
          <a:stretch>
            <a:fillRect/>
          </a:stretch>
        </p:blipFill>
        <p:spPr>
          <a:xfrm>
            <a:off x="4843838" y="3052061"/>
            <a:ext cx="4719642" cy="3146428"/>
          </a:xfrm>
          <a:prstGeom prst="rect">
            <a:avLst/>
          </a:prstGeom>
        </p:spPr>
      </p:pic>
      <p:pic>
        <p:nvPicPr>
          <p:cNvPr id="18" name="Рисунок 17">
            <a:extLst>
              <a:ext uri="{FF2B5EF4-FFF2-40B4-BE49-F238E27FC236}">
                <a16:creationId xmlns:a16="http://schemas.microsoft.com/office/drawing/2014/main" id="{AD5808CE-5A98-1E6F-4984-349E59E4A5F5}"/>
              </a:ext>
            </a:extLst>
          </p:cNvPr>
          <p:cNvPicPr>
            <a:picLocks noChangeAspect="1"/>
          </p:cNvPicPr>
          <p:nvPr/>
        </p:nvPicPr>
        <p:blipFill>
          <a:blip r:embed="rId5"/>
          <a:stretch>
            <a:fillRect/>
          </a:stretch>
        </p:blipFill>
        <p:spPr>
          <a:xfrm>
            <a:off x="762000" y="2476558"/>
            <a:ext cx="4303113" cy="2868025"/>
          </a:xfrm>
          <a:prstGeom prst="rect">
            <a:avLst/>
          </a:prstGeom>
        </p:spPr>
      </p:pic>
      <p:sp>
        <p:nvSpPr>
          <p:cNvPr id="19" name="Текст 25">
            <a:extLst>
              <a:ext uri="{FF2B5EF4-FFF2-40B4-BE49-F238E27FC236}">
                <a16:creationId xmlns:a16="http://schemas.microsoft.com/office/drawing/2014/main" id="{487FE542-8B43-AA08-BB09-84A54856E4F3}"/>
              </a:ext>
            </a:extLst>
          </p:cNvPr>
          <p:cNvSpPr txBox="1">
            <a:spLocks/>
          </p:cNvSpPr>
          <p:nvPr/>
        </p:nvSpPr>
        <p:spPr>
          <a:xfrm>
            <a:off x="762000" y="5385201"/>
            <a:ext cx="285909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Motors</a:t>
            </a:r>
            <a:endParaRPr lang="ru-RU"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Рисунок 26" descr="Рука робота и рука человека почти касаются друг друга указательными пальцами">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Заголовок 6">
            <a:extLst>
              <a:ext uri="{FF2B5EF4-FFF2-40B4-BE49-F238E27FC236}">
                <a16:creationId xmlns:a16="http://schemas.microsoft.com/office/drawing/2014/main" id="{7A8DDD42-D29D-4ECB-A465-13EFA049E83C}"/>
              </a:ext>
            </a:extLst>
          </p:cNvPr>
          <p:cNvSpPr>
            <a:spLocks noGrp="1"/>
          </p:cNvSpPr>
          <p:nvPr>
            <p:ph type="title"/>
          </p:nvPr>
        </p:nvSpPr>
        <p:spPr>
          <a:xfrm>
            <a:off x="1403350" y="932330"/>
            <a:ext cx="9385300" cy="1532637"/>
          </a:xfrm>
        </p:spPr>
        <p:txBody>
          <a:bodyPr rtlCol="0"/>
          <a:lstStyle/>
          <a:p>
            <a:pPr rtl="0"/>
            <a:r>
              <a:rPr lang="en-US" dirty="0"/>
              <a:t>How Do They Work?</a:t>
            </a:r>
            <a:endParaRPr lang="ru-RU" dirty="0"/>
          </a:p>
        </p:txBody>
      </p:sp>
    </p:spTree>
    <p:extLst>
      <p:ext uri="{BB962C8B-B14F-4D97-AF65-F5344CB8AC3E}">
        <p14:creationId xmlns:p14="http://schemas.microsoft.com/office/powerpoint/2010/main" val="2093948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417806A3-A1B9-C332-A9F2-80ABC16DD32E}"/>
              </a:ext>
            </a:extLst>
          </p:cNvPr>
          <p:cNvPicPr>
            <a:picLocks noChangeAspect="1"/>
          </p:cNvPicPr>
          <p:nvPr/>
        </p:nvPicPr>
        <p:blipFill>
          <a:blip r:embed="rId3"/>
          <a:stretch>
            <a:fillRect/>
          </a:stretch>
        </p:blipFill>
        <p:spPr>
          <a:xfrm>
            <a:off x="0" y="0"/>
            <a:ext cx="12213460" cy="6858000"/>
          </a:xfrm>
          <a:prstGeom prst="rect">
            <a:avLst/>
          </a:prstGeom>
        </p:spPr>
      </p:pic>
      <p:pic>
        <p:nvPicPr>
          <p:cNvPr id="10" name="Рисунок 9">
            <a:extLst>
              <a:ext uri="{FF2B5EF4-FFF2-40B4-BE49-F238E27FC236}">
                <a16:creationId xmlns:a16="http://schemas.microsoft.com/office/drawing/2014/main" id="{5C6AD6F4-D0FC-45ED-A0F4-703FF3D156AC}"/>
              </a:ext>
            </a:extLst>
          </p:cNvPr>
          <p:cNvPicPr>
            <a:picLocks noChangeAspect="1"/>
          </p:cNvPicPr>
          <p:nvPr/>
        </p:nvPicPr>
        <p:blipFill>
          <a:blip r:embed="rId4"/>
          <a:stretch>
            <a:fillRect/>
          </a:stretch>
        </p:blipFill>
        <p:spPr>
          <a:xfrm>
            <a:off x="5001372" y="659627"/>
            <a:ext cx="6923432" cy="5538746"/>
          </a:xfrm>
          <a:prstGeom prst="rect">
            <a:avLst/>
          </a:prstGeom>
        </p:spPr>
      </p:pic>
      <p:sp>
        <p:nvSpPr>
          <p:cNvPr id="12" name="Рисунок 11">
            <a:extLst>
              <a:ext uri="{FF2B5EF4-FFF2-40B4-BE49-F238E27FC236}">
                <a16:creationId xmlns:a16="http://schemas.microsoft.com/office/drawing/2014/main" id="{7301E5E2-8729-1A6A-E977-E319BB6F6A67}"/>
              </a:ext>
            </a:extLst>
          </p:cNvPr>
          <p:cNvSpPr>
            <a:spLocks noGrp="1"/>
          </p:cNvSpPr>
          <p:nvPr>
            <p:ph type="pic" sz="quarter" idx="13"/>
          </p:nvPr>
        </p:nvSpPr>
        <p:spPr/>
        <p:txBody>
          <a:bodyPr/>
          <a:lstStyle/>
          <a:p>
            <a:endParaRPr lang="en-US" dirty="0"/>
          </a:p>
          <a:p>
            <a:endParaRPr lang="ru-RU" dirty="0"/>
          </a:p>
        </p:txBody>
      </p:sp>
      <p:pic>
        <p:nvPicPr>
          <p:cNvPr id="14" name="Рисунок 13">
            <a:extLst>
              <a:ext uri="{FF2B5EF4-FFF2-40B4-BE49-F238E27FC236}">
                <a16:creationId xmlns:a16="http://schemas.microsoft.com/office/drawing/2014/main" id="{36E2482F-A120-6836-11A9-C4325BD21406}"/>
              </a:ext>
            </a:extLst>
          </p:cNvPr>
          <p:cNvPicPr>
            <a:picLocks noChangeAspect="1"/>
          </p:cNvPicPr>
          <p:nvPr/>
        </p:nvPicPr>
        <p:blipFill>
          <a:blip r:embed="rId5"/>
          <a:stretch>
            <a:fillRect/>
          </a:stretch>
        </p:blipFill>
        <p:spPr>
          <a:xfrm>
            <a:off x="593174" y="795130"/>
            <a:ext cx="4141002" cy="5267740"/>
          </a:xfrm>
          <a:prstGeom prst="rect">
            <a:avLst/>
          </a:prstGeom>
        </p:spPr>
      </p:pic>
      <p:sp>
        <p:nvSpPr>
          <p:cNvPr id="19" name="Номер слайда 4">
            <a:extLst>
              <a:ext uri="{FF2B5EF4-FFF2-40B4-BE49-F238E27FC236}">
                <a16:creationId xmlns:a16="http://schemas.microsoft.com/office/drawing/2014/main" id="{0B9CFC5A-81D8-2CB2-FB34-DFAD26FE61FD}"/>
              </a:ext>
            </a:extLst>
          </p:cNvPr>
          <p:cNvSpPr txBox="1">
            <a:spLocks/>
          </p:cNvSpPr>
          <p:nvPr/>
        </p:nvSpPr>
        <p:spPr>
          <a:xfrm>
            <a:off x="8610600" y="6356350"/>
            <a:ext cx="2743200" cy="365125"/>
          </a:xfrm>
          <a:prstGeom prst="rect">
            <a:avLst/>
          </a:prstGeom>
        </p:spPr>
        <p:txBody>
          <a:bodyPr rtlCol="0"/>
          <a:ls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402E4C0-AD5E-4E8C-9F21-7CCE474BDCEB}" type="slidenum">
              <a:rPr lang="ru-RU" sz="1000" smtClean="0">
                <a:solidFill>
                  <a:schemeClr val="bg1"/>
                </a:solidFill>
                <a:latin typeface="Posterama" panose="020B0504020200020000" pitchFamily="34" charset="0"/>
                <a:cs typeface="Posterama" panose="020B0504020200020000" pitchFamily="34" charset="0"/>
              </a:rPr>
              <a:pPr algn="r"/>
              <a:t>6</a:t>
            </a:fld>
            <a:endParaRPr lang="ru-RU" sz="1000" dirty="0">
              <a:solidFill>
                <a:schemeClr val="bg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420972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Заголовок 48">
            <a:extLst>
              <a:ext uri="{FF2B5EF4-FFF2-40B4-BE49-F238E27FC236}">
                <a16:creationId xmlns:a16="http://schemas.microsoft.com/office/drawing/2014/main" id="{4B590098-81C1-4249-B3A2-EA9785C89F87}"/>
              </a:ext>
            </a:extLst>
          </p:cNvPr>
          <p:cNvSpPr>
            <a:spLocks noGrp="1"/>
          </p:cNvSpPr>
          <p:nvPr>
            <p:ph type="title"/>
          </p:nvPr>
        </p:nvSpPr>
        <p:spPr>
          <a:xfrm>
            <a:off x="2452698" y="199152"/>
            <a:ext cx="7286604" cy="634323"/>
          </a:xfrm>
        </p:spPr>
        <p:txBody>
          <a:bodyPr rtlCol="0">
            <a:normAutofit fontScale="90000"/>
          </a:bodyPr>
          <a:lstStyle/>
          <a:p>
            <a:pPr rtl="0"/>
            <a:r>
              <a:rPr lang="en-US" dirty="0"/>
              <a:t>Benefits of Autonomous Cars</a:t>
            </a:r>
            <a:endParaRPr lang="ru-RU" dirty="0"/>
          </a:p>
        </p:txBody>
      </p:sp>
      <p:sp>
        <p:nvSpPr>
          <p:cNvPr id="19" name="Номер слайда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7</a:t>
            </a:fld>
            <a:endParaRPr lang="ru-RU"/>
          </a:p>
        </p:txBody>
      </p:sp>
      <p:pic>
        <p:nvPicPr>
          <p:cNvPr id="42" name="Рисунок 41">
            <a:extLst>
              <a:ext uri="{FF2B5EF4-FFF2-40B4-BE49-F238E27FC236}">
                <a16:creationId xmlns:a16="http://schemas.microsoft.com/office/drawing/2014/main" id="{0C8A89BC-58D9-327D-60ED-B3C5B217766C}"/>
              </a:ext>
            </a:extLst>
          </p:cNvPr>
          <p:cNvPicPr>
            <a:picLocks noChangeAspect="1"/>
          </p:cNvPicPr>
          <p:nvPr/>
        </p:nvPicPr>
        <p:blipFill>
          <a:blip r:embed="rId3"/>
          <a:stretch>
            <a:fillRect/>
          </a:stretch>
        </p:blipFill>
        <p:spPr>
          <a:xfrm>
            <a:off x="1290445" y="926107"/>
            <a:ext cx="9611109" cy="5005786"/>
          </a:xfrm>
          <a:prstGeom prst="rect">
            <a:avLst/>
          </a:prstGeom>
        </p:spPr>
      </p:pic>
    </p:spTree>
    <p:extLst>
      <p:ext uri="{BB962C8B-B14F-4D97-AF65-F5344CB8AC3E}">
        <p14:creationId xmlns:p14="http://schemas.microsoft.com/office/powerpoint/2010/main" val="100196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Рисунок 64" descr="Рука робота и рука человека почти касаются друг друга указательными пальцами">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Номер слайда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8</a:t>
            </a:fld>
            <a:endParaRPr lang="ru-RU"/>
          </a:p>
        </p:txBody>
      </p:sp>
      <p:pic>
        <p:nvPicPr>
          <p:cNvPr id="12" name="Рисунок 11">
            <a:extLst>
              <a:ext uri="{FF2B5EF4-FFF2-40B4-BE49-F238E27FC236}">
                <a16:creationId xmlns:a16="http://schemas.microsoft.com/office/drawing/2014/main" id="{A0E0E847-80F9-B19C-C78E-F9C55ABC838B}"/>
              </a:ext>
            </a:extLst>
          </p:cNvPr>
          <p:cNvPicPr>
            <a:picLocks noChangeAspect="1"/>
          </p:cNvPicPr>
          <p:nvPr/>
        </p:nvPicPr>
        <p:blipFill>
          <a:blip r:embed="rId4"/>
          <a:stretch>
            <a:fillRect/>
          </a:stretch>
        </p:blipFill>
        <p:spPr>
          <a:xfrm>
            <a:off x="4356691" y="1108033"/>
            <a:ext cx="6964641" cy="4641933"/>
          </a:xfrm>
          <a:prstGeom prst="rect">
            <a:avLst/>
          </a:prstGeom>
        </p:spPr>
      </p:pic>
      <p:sp>
        <p:nvSpPr>
          <p:cNvPr id="15" name="Заголовок 14">
            <a:extLst>
              <a:ext uri="{FF2B5EF4-FFF2-40B4-BE49-F238E27FC236}">
                <a16:creationId xmlns:a16="http://schemas.microsoft.com/office/drawing/2014/main" id="{1A351523-BE9E-4047-8916-20F1F4A9FB16}"/>
              </a:ext>
            </a:extLst>
          </p:cNvPr>
          <p:cNvSpPr>
            <a:spLocks noGrp="1"/>
          </p:cNvSpPr>
          <p:nvPr>
            <p:ph type="title"/>
          </p:nvPr>
        </p:nvSpPr>
        <p:spPr>
          <a:xfrm>
            <a:off x="994898" y="3134565"/>
            <a:ext cx="5184648" cy="466344"/>
          </a:xfrm>
        </p:spPr>
        <p:txBody>
          <a:bodyPr rtlCol="0"/>
          <a:lstStyle/>
          <a:p>
            <a:pPr rtl="0"/>
            <a:r>
              <a:rPr lang="en-US" sz="2800" b="0" i="0" u="none" strike="noStrike" kern="1200" cap="all" spc="400" normalizeH="0" dirty="0">
                <a:ln w="19050">
                  <a:solidFill>
                    <a:schemeClr val="accent6"/>
                  </a:solidFill>
                </a:ln>
                <a:noFill/>
                <a:effectLst/>
                <a:uLnTx/>
                <a:uFillTx/>
                <a:ea typeface="+mn-ea"/>
                <a:cs typeface="+mn-cs"/>
              </a:rPr>
              <a:t>Conclusion</a:t>
            </a:r>
            <a:endParaRPr lang="ru-RU" dirty="0"/>
          </a:p>
        </p:txBody>
      </p:sp>
    </p:spTree>
    <p:extLst>
      <p:ext uri="{BB962C8B-B14F-4D97-AF65-F5344CB8AC3E}">
        <p14:creationId xmlns:p14="http://schemas.microsoft.com/office/powerpoint/2010/main" val="332431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Рисунок 332" descr="Женщина в очках виртуальной реальности&#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172" name="Номер слайда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ru-RU" smtClean="0"/>
              <a:pPr rtl="0"/>
              <a:t>9</a:t>
            </a:fld>
            <a:endParaRPr lang="ru-RU"/>
          </a:p>
        </p:txBody>
      </p:sp>
      <p:sp>
        <p:nvSpPr>
          <p:cNvPr id="47" name="Заголовок 46">
            <a:extLst>
              <a:ext uri="{FF2B5EF4-FFF2-40B4-BE49-F238E27FC236}">
                <a16:creationId xmlns:a16="http://schemas.microsoft.com/office/drawing/2014/main" id="{B8AD9710-779D-4FA0-81DF-0F195591C782}"/>
              </a:ext>
            </a:extLst>
          </p:cNvPr>
          <p:cNvSpPr>
            <a:spLocks noGrp="1"/>
          </p:cNvSpPr>
          <p:nvPr>
            <p:ph type="title"/>
          </p:nvPr>
        </p:nvSpPr>
        <p:spPr>
          <a:xfrm>
            <a:off x="6207016" y="421344"/>
            <a:ext cx="5184648" cy="890246"/>
          </a:xfrm>
        </p:spPr>
        <p:txBody>
          <a:bodyPr rtlCol="0"/>
          <a:lstStyle/>
          <a:p>
            <a:pPr rtl="0"/>
            <a:r>
              <a:rPr lang="en-US" dirty="0"/>
              <a:t>Questions</a:t>
            </a:r>
            <a:endParaRPr lang="ru-RU" dirty="0"/>
          </a:p>
        </p:txBody>
      </p:sp>
      <p:sp>
        <p:nvSpPr>
          <p:cNvPr id="8" name="Текст 29">
            <a:extLst>
              <a:ext uri="{FF2B5EF4-FFF2-40B4-BE49-F238E27FC236}">
                <a16:creationId xmlns:a16="http://schemas.microsoft.com/office/drawing/2014/main" id="{92E4B960-D556-41CC-88C5-80083297EDF7}"/>
              </a:ext>
            </a:extLst>
          </p:cNvPr>
          <p:cNvSpPr>
            <a:spLocks noGrp="1"/>
          </p:cNvSpPr>
          <p:nvPr>
            <p:ph type="body" sz="quarter" idx="18"/>
          </p:nvPr>
        </p:nvSpPr>
        <p:spPr>
          <a:xfrm>
            <a:off x="6096000" y="1690640"/>
            <a:ext cx="4771030" cy="801073"/>
          </a:xfrm>
        </p:spPr>
        <p:txBody>
          <a:bodyPr rtlCol="0">
            <a:normAutofit/>
          </a:bodyPr>
          <a:lstStyle/>
          <a:p>
            <a:pPr rtl="0"/>
            <a:r>
              <a:rPr lang="en-US" sz="1400" dirty="0">
                <a:latin typeface="Calibri" panose="020F0502020204030204" pitchFamily="34" charset="0"/>
              </a:rPr>
              <a:t>1. What are some benefits of autonomous cars mentioned in Slide 7?</a:t>
            </a:r>
            <a:endParaRPr lang="ru-RU" sz="1400" dirty="0">
              <a:latin typeface="Calibri" panose="020F0502020204030204" pitchFamily="34" charset="0"/>
            </a:endParaRPr>
          </a:p>
        </p:txBody>
      </p:sp>
      <p:sp>
        <p:nvSpPr>
          <p:cNvPr id="9" name="Текст 29">
            <a:extLst>
              <a:ext uri="{FF2B5EF4-FFF2-40B4-BE49-F238E27FC236}">
                <a16:creationId xmlns:a16="http://schemas.microsoft.com/office/drawing/2014/main" id="{E491AA55-CC5C-73B9-2990-29A187348CFB}"/>
              </a:ext>
            </a:extLst>
          </p:cNvPr>
          <p:cNvSpPr txBox="1">
            <a:spLocks/>
          </p:cNvSpPr>
          <p:nvPr/>
        </p:nvSpPr>
        <p:spPr>
          <a:xfrm>
            <a:off x="6096000" y="3028463"/>
            <a:ext cx="4771030" cy="801073"/>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cap="all" spc="100" baseline="0">
                <a:solidFill>
                  <a:schemeClr val="accent5">
                    <a:lumMod val="20000"/>
                    <a:lumOff val="80000"/>
                  </a:schemeClr>
                </a:solidFill>
                <a:latin typeface="Arial" panose="020B06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rPr>
              <a:t>2. Which companies are mentioned as leaders in the development of autonomous cars in Slide 4?</a:t>
            </a:r>
            <a:endParaRPr lang="ru-RU" sz="1400" dirty="0">
              <a:latin typeface="Calibri" panose="020F0502020204030204" pitchFamily="34" charset="0"/>
            </a:endParaRPr>
          </a:p>
        </p:txBody>
      </p:sp>
    </p:spTree>
    <p:extLst>
      <p:ext uri="{BB962C8B-B14F-4D97-AF65-F5344CB8AC3E}">
        <p14:creationId xmlns:p14="http://schemas.microsoft.com/office/powerpoint/2010/main" val="1057146124"/>
      </p:ext>
    </p:extLst>
  </p:cSld>
  <p:clrMapOvr>
    <a:masterClrMapping/>
  </p:clrMapOvr>
</p:sld>
</file>

<file path=ppt/theme/theme1.xml><?xml version="1.0" encoding="utf-8"?>
<a:theme xmlns:a="http://schemas.openxmlformats.org/drawingml/2006/main" name="Тема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8_TF33781529_Win32" id="{3DD04468-00D3-4F09-985C-A9BACCE2B5BC}" vid="{E962B28D-2926-455D-9EE1-330C923E18A5}"/>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Технологическая презентация</Template>
  <TotalTime>69</TotalTime>
  <Words>156</Words>
  <Application>Microsoft Office PowerPoint</Application>
  <PresentationFormat>Широкоэкранный</PresentationFormat>
  <Paragraphs>41</Paragraphs>
  <Slides>10</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Courier New</vt:lpstr>
      <vt:lpstr>Posterama</vt:lpstr>
      <vt:lpstr>Тема Office</vt:lpstr>
      <vt:lpstr>The Future of Cars: Autonomous and Concept Vehicles</vt:lpstr>
      <vt:lpstr>Introduction</vt:lpstr>
      <vt:lpstr>Presentation Outline</vt:lpstr>
      <vt:lpstr>Autonomous Cars</vt:lpstr>
      <vt:lpstr>How Do They Work?</vt:lpstr>
      <vt:lpstr>Презентация PowerPoint</vt:lpstr>
      <vt:lpstr>Benefits of Autonomous Cars</vt:lpstr>
      <vt:lpstr>Conclusion</vt:lpstr>
      <vt:lpstr>Questions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Cars: Autonomous and Concept Vehicles</dc:title>
  <dc:creator>Timofei Tsypyshev</dc:creator>
  <cp:lastModifiedBy>Timofei Tsypyshev</cp:lastModifiedBy>
  <cp:revision>3</cp:revision>
  <dcterms:created xsi:type="dcterms:W3CDTF">2023-09-27T17:31:22Z</dcterms:created>
  <dcterms:modified xsi:type="dcterms:W3CDTF">2023-12-28T04:54:09Z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